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14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02B7-7AA5-40B0-88F3-66CD73E76BD2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C02A-731C-4257-8101-560AD3B731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2</cp:revision>
  <dcterms:created xsi:type="dcterms:W3CDTF">2020-03-04T06:33:21Z</dcterms:created>
  <dcterms:modified xsi:type="dcterms:W3CDTF">2020-03-04T06:40:21Z</dcterms:modified>
</cp:coreProperties>
</file>